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INTERNSHIP PRESENTATION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SNEHA PANTAM AND SREENATH MADUPOJU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12.25 PM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022"/>
            <a:ext cx="9144000" cy="479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14.07 PM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150"/>
            <a:ext cx="91440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16.47 PM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176"/>
            <a:ext cx="9144001" cy="483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35.21 PM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878"/>
            <a:ext cx="9144000" cy="480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35.42 PM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73"/>
            <a:ext cx="9143999" cy="480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MOBILE APP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FRONT- END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MIDDLEWARE</a:t>
            </a:r>
          </a:p>
          <a:p>
            <a:pPr indent="-533400" lvl="0" marL="457200">
              <a:spcBef>
                <a:spcPts val="0"/>
              </a:spcBef>
              <a:buSzPct val="100000"/>
            </a:pPr>
            <a:r>
              <a:rPr lang="en" sz="4800"/>
              <a:t>BACKEND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FRONT END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FRAMEWORK USED FOR FRONT END IS IONIC 2 ALONG WITH ANGULAR 2.</a:t>
            </a:r>
          </a:p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  <p:pic>
        <p:nvPicPr>
          <p:cNvPr descr="Screen Shot 2017-06-07 at 4.36.42 AM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000" y="1925525"/>
            <a:ext cx="2584026" cy="22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COMPONENTS OF IONIC 2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7 at 4.37.55 AM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50" y="1667125"/>
            <a:ext cx="1236625" cy="347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07 at 4.38.03 AM.png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001" y="1667125"/>
            <a:ext cx="938625" cy="347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07 at 4.38.10 AM.png"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050" y="1667125"/>
            <a:ext cx="1236625" cy="3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7 at 4.40.52 AM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51"/>
            <a:ext cx="9144002" cy="51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09.57 PM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34"/>
            <a:ext cx="9144000" cy="482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10.10 PM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738"/>
            <a:ext cx="91440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10.24 PM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878"/>
            <a:ext cx="9144000" cy="480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6-05 at 12.12.11 PM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148"/>
            <a:ext cx="9143999" cy="479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